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tve.es/alacarta/videos/el-quijote/quijote-capitulo-1/357373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CB36B-CB6E-4EF8-9B07-7BB2458574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LOS MOLINOS DE VIENTO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FA93C7-F074-4BEB-8203-0DEAC691E4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0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18A4-DFBD-47A9-93C7-0FECE06A4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6226"/>
            <a:ext cx="7729728" cy="895350"/>
          </a:xfrm>
        </p:spPr>
        <p:txBody>
          <a:bodyPr/>
          <a:lstStyle/>
          <a:p>
            <a:r>
              <a:rPr lang="en-US" dirty="0"/>
              <a:t>VOCABULARIO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E30ED-4E79-448F-981A-A3F611097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285" y="1400175"/>
            <a:ext cx="9482203" cy="5677030"/>
          </a:xfrm>
        </p:spPr>
        <p:txBody>
          <a:bodyPr>
            <a:normAutofit/>
          </a:bodyPr>
          <a:lstStyle/>
          <a:p>
            <a:r>
              <a:rPr lang="en-US" sz="2800" dirty="0"/>
              <a:t>ESCUDERO. PERSONA QUE ACOMPAÑA Y SIRVE A UN CABALLERO.</a:t>
            </a:r>
          </a:p>
          <a:p>
            <a:r>
              <a:rPr lang="en-US" sz="2800" dirty="0"/>
              <a:t>ÍNSULA. ISLA</a:t>
            </a:r>
          </a:p>
          <a:p>
            <a:r>
              <a:rPr lang="en-US" sz="2800" dirty="0"/>
              <a:t>ALFORJAS. UN TIPO DE SACO O BOLSA MUY GRANDE QUE USAN LOS CAMPESINOS PARA TRANSPORTAR COSAS.</a:t>
            </a:r>
          </a:p>
          <a:p>
            <a:r>
              <a:rPr lang="en-US" sz="2800" dirty="0"/>
              <a:t>RUTA. CAMINO O ITINERARIO.</a:t>
            </a:r>
          </a:p>
          <a:p>
            <a:r>
              <a:rPr lang="en-US" sz="2800" dirty="0"/>
              <a:t>ASPA. BRAZO DEL MOLINO DE VIENTO.</a:t>
            </a:r>
          </a:p>
          <a:p>
            <a:r>
              <a:rPr lang="en-US" sz="2800" dirty="0"/>
              <a:t>VERSADO. COMPETENTE.</a:t>
            </a:r>
          </a:p>
        </p:txBody>
      </p:sp>
    </p:spTree>
    <p:extLst>
      <p:ext uri="{BB962C8B-B14F-4D97-AF65-F5344CB8AC3E}">
        <p14:creationId xmlns:p14="http://schemas.microsoft.com/office/powerpoint/2010/main" val="91498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ECDC-051A-48F9-9DE9-6C7C0D28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4" y="2958106"/>
            <a:ext cx="4872548" cy="941796"/>
          </a:xfrm>
        </p:spPr>
        <p:txBody>
          <a:bodyPr vert="horz" wrap="square" lIns="182880" tIns="182880" rIns="182880" bIns="182880" rtlCol="0" anchor="ctr">
            <a:normAutofit/>
          </a:bodyPr>
          <a:lstStyle/>
          <a:p>
            <a:endParaRPr lang="en-US" sz="28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person riding a horse&#10;&#10;Description automatically generated">
            <a:extLst>
              <a:ext uri="{FF2B5EF4-FFF2-40B4-BE49-F238E27FC236}">
                <a16:creationId xmlns:a16="http://schemas.microsoft.com/office/drawing/2014/main" id="{CD3F411F-3D52-48DD-BC2E-BC2974303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12" r="2" b="2"/>
          <a:stretch/>
        </p:blipFill>
        <p:spPr>
          <a:xfrm>
            <a:off x="6150302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22" y="0"/>
            <a:ext cx="5047989" cy="3785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117" y="2030522"/>
            <a:ext cx="5296161" cy="45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946" y="1841326"/>
            <a:ext cx="3499647" cy="46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3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2FC84-CE03-463C-8680-D6631F28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C52F8-95DE-404A-9450-D14C652DC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15" y="274007"/>
            <a:ext cx="45720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054" y="655007"/>
            <a:ext cx="4762500" cy="609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803" y="4275739"/>
            <a:ext cx="2508792" cy="223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http://www.rtve.es/alacarta/videos/el-quijote/quijote-capitulo-1/3573734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41</TotalTime>
  <Words>59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LOS MOLINOS DE VIENTO</vt:lpstr>
      <vt:lpstr>VOCABULARIO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MOLINOS DE VIENTO</dc:title>
  <dc:creator>Francisco Ormazabal-Orta</dc:creator>
  <cp:lastModifiedBy>Francisco Ormazabal-Orta</cp:lastModifiedBy>
  <cp:revision>7</cp:revision>
  <dcterms:created xsi:type="dcterms:W3CDTF">2019-11-15T15:22:17Z</dcterms:created>
  <dcterms:modified xsi:type="dcterms:W3CDTF">2019-11-18T17:34:50Z</dcterms:modified>
</cp:coreProperties>
</file>